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800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20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1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837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71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48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19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12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09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7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912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A08D-DCC6-2043-933F-0BBA6AB15A5C}" type="datetimeFigureOut">
              <a:rPr lang="nl-NL" smtClean="0"/>
              <a:t>04-04-17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91D9-3766-BD4B-9DE2-103AB717E4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32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GD2cpOBpnEA" TargetMode="Externa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OAH0MoAv2CI" TargetMode="Externa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7JvPTnGTIOo" TargetMode="External"/><Relationship Id="rId3" Type="http://schemas.openxmlformats.org/officeDocument/2006/relationships/hyperlink" Target="https://www.youtube.com/watch?v=wIJm19KdVEo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lrSXLm2xEq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35429"/>
            <a:ext cx="7772400" cy="1444840"/>
          </a:xfrm>
        </p:spPr>
        <p:txBody>
          <a:bodyPr/>
          <a:lstStyle/>
          <a:p>
            <a:pPr algn="l"/>
            <a:r>
              <a:rPr lang="nl-NL" sz="6000" b="1" dirty="0" smtClean="0"/>
              <a:t>Camera: montage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572" y="2240984"/>
            <a:ext cx="5842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3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Camera / </a:t>
            </a:r>
            <a:r>
              <a:rPr lang="en-US" b="1" dirty="0" err="1" smtClean="0"/>
              <a:t>perspectief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dirty="0" err="1" smtClean="0"/>
              <a:t>cinematografie</a:t>
            </a:r>
            <a:r>
              <a:rPr lang="en-US" b="1" dirty="0" smtClean="0"/>
              <a:t>: shots</a:t>
            </a:r>
            <a:endParaRPr lang="en-US" b="1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nl-NL" b="1" dirty="0" smtClean="0"/>
          </a:p>
          <a:p>
            <a:pPr>
              <a:buNone/>
            </a:pPr>
            <a:r>
              <a:rPr lang="nl-NL" sz="2000" b="1" dirty="0">
                <a:hlinkClick r:id="rId2"/>
              </a:rPr>
              <a:t>https://www.youtube.com/watch?v=</a:t>
            </a:r>
            <a:r>
              <a:rPr lang="nl-NL" sz="2000" b="1" dirty="0" smtClean="0">
                <a:hlinkClick r:id="rId2"/>
              </a:rPr>
              <a:t>GD2cpOBpnEA</a:t>
            </a:r>
            <a:endParaRPr lang="nl-NL" sz="2000" b="1" dirty="0" smtClean="0"/>
          </a:p>
          <a:p>
            <a:pPr>
              <a:buNone/>
            </a:pPr>
            <a:endParaRPr lang="nl-NL" sz="2000" b="1" dirty="0" smtClean="0"/>
          </a:p>
          <a:p>
            <a:pPr>
              <a:buNone/>
            </a:pPr>
            <a:r>
              <a:rPr lang="nl-NL" sz="2000" dirty="0" smtClean="0"/>
              <a:t>Duur: 2.53</a:t>
            </a:r>
          </a:p>
          <a:p>
            <a:pPr>
              <a:buNone/>
            </a:pPr>
            <a:endParaRPr lang="nl-NL" sz="2000" b="1" dirty="0" smtClean="0"/>
          </a:p>
          <a:p>
            <a:pPr>
              <a:buNone/>
            </a:pPr>
            <a:r>
              <a:rPr lang="nl-NL" sz="2000" b="1" dirty="0" smtClean="0"/>
              <a:t>Extreme long shot</a:t>
            </a:r>
          </a:p>
          <a:p>
            <a:pPr>
              <a:buNone/>
            </a:pPr>
            <a:r>
              <a:rPr lang="nl-NL" sz="2000" b="1" dirty="0" smtClean="0"/>
              <a:t>Close up shot</a:t>
            </a:r>
          </a:p>
          <a:p>
            <a:pPr>
              <a:buNone/>
            </a:pPr>
            <a:r>
              <a:rPr lang="nl-NL" sz="2000" b="1" dirty="0" smtClean="0"/>
              <a:t>Over </a:t>
            </a:r>
            <a:r>
              <a:rPr lang="nl-NL" sz="2000" b="1" dirty="0" err="1" smtClean="0"/>
              <a:t>shoulder</a:t>
            </a:r>
            <a:r>
              <a:rPr lang="nl-NL" sz="2000" b="1" dirty="0" smtClean="0"/>
              <a:t> shot</a:t>
            </a:r>
          </a:p>
          <a:p>
            <a:pPr>
              <a:buNone/>
            </a:pPr>
            <a:r>
              <a:rPr lang="nl-NL" sz="2000" b="1" dirty="0" err="1" smtClean="0"/>
              <a:t>Mid</a:t>
            </a:r>
            <a:r>
              <a:rPr lang="nl-NL" sz="2000" b="1" dirty="0" smtClean="0"/>
              <a:t> shot</a:t>
            </a:r>
          </a:p>
          <a:p>
            <a:pPr>
              <a:buNone/>
            </a:pPr>
            <a:r>
              <a:rPr lang="nl-NL" sz="2000" b="1" dirty="0" smtClean="0"/>
              <a:t>Long shot</a:t>
            </a:r>
          </a:p>
          <a:p>
            <a:pPr>
              <a:buNone/>
            </a:pPr>
            <a:r>
              <a:rPr lang="nl-NL" sz="2000" b="1" dirty="0" smtClean="0"/>
              <a:t>Zoom</a:t>
            </a:r>
          </a:p>
          <a:p>
            <a:pPr>
              <a:buNone/>
            </a:pPr>
            <a:r>
              <a:rPr lang="nl-NL" sz="2000" b="1" dirty="0" smtClean="0"/>
              <a:t>Dutch tilt</a:t>
            </a:r>
          </a:p>
          <a:p>
            <a:pPr>
              <a:buNone/>
            </a:pPr>
            <a:r>
              <a:rPr lang="nl-NL" sz="2000" b="1" dirty="0" smtClean="0"/>
              <a:t>Low angel shot</a:t>
            </a:r>
          </a:p>
          <a:p>
            <a:pPr>
              <a:buNone/>
            </a:pPr>
            <a:r>
              <a:rPr lang="nl-NL" sz="2000" b="1" dirty="0" smtClean="0"/>
              <a:t>Extreme close up shot</a:t>
            </a:r>
          </a:p>
          <a:p>
            <a:pPr>
              <a:buNone/>
            </a:pPr>
            <a:r>
              <a:rPr lang="nl-NL" sz="2000" b="1" dirty="0" smtClean="0"/>
              <a:t>Eye line shot</a:t>
            </a:r>
          </a:p>
          <a:p>
            <a:pPr>
              <a:buNone/>
            </a:pPr>
            <a:r>
              <a:rPr lang="nl-NL" sz="2000" b="1" dirty="0" smtClean="0"/>
              <a:t>High </a:t>
            </a:r>
            <a:r>
              <a:rPr lang="nl-NL" sz="2000" b="1" dirty="0" err="1" smtClean="0"/>
              <a:t>angle</a:t>
            </a:r>
            <a:r>
              <a:rPr lang="nl-NL" sz="2000" b="1" dirty="0" smtClean="0"/>
              <a:t> shot</a:t>
            </a:r>
          </a:p>
          <a:p>
            <a:pPr>
              <a:buNone/>
            </a:pPr>
            <a:r>
              <a:rPr lang="nl-NL" sz="2000" b="1" dirty="0" err="1" smtClean="0"/>
              <a:t>Swish</a:t>
            </a:r>
            <a:r>
              <a:rPr lang="nl-NL" sz="2000" b="1" dirty="0" smtClean="0"/>
              <a:t> tilt</a:t>
            </a:r>
          </a:p>
          <a:p>
            <a:pPr>
              <a:buNone/>
            </a:pPr>
            <a:r>
              <a:rPr lang="nl-NL" sz="2000" b="1" dirty="0" err="1" smtClean="0"/>
              <a:t>Traveling</a:t>
            </a:r>
            <a:r>
              <a:rPr lang="nl-NL" sz="2000" b="1" dirty="0" smtClean="0"/>
              <a:t> shot</a:t>
            </a:r>
          </a:p>
          <a:p>
            <a:pPr>
              <a:buNone/>
            </a:pPr>
            <a:r>
              <a:rPr lang="nl-NL" sz="2000" b="1" dirty="0" smtClean="0"/>
              <a:t>Wide </a:t>
            </a:r>
            <a:r>
              <a:rPr lang="nl-NL" sz="2000" b="1" dirty="0" err="1" smtClean="0"/>
              <a:t>angle</a:t>
            </a:r>
            <a:r>
              <a:rPr lang="nl-NL" sz="2000" b="1" dirty="0" smtClean="0"/>
              <a:t> shot</a:t>
            </a:r>
          </a:p>
          <a:p>
            <a:pPr>
              <a:buNone/>
            </a:pPr>
            <a:r>
              <a:rPr lang="nl-NL" sz="2000" b="1" dirty="0" err="1" smtClean="0"/>
              <a:t>Foreground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framing</a:t>
            </a:r>
            <a:endParaRPr lang="nl-NL" sz="2000" b="1" dirty="0" smtClean="0"/>
          </a:p>
          <a:p>
            <a:pPr lvl="8"/>
            <a:endParaRPr lang="nl-NL" b="1" dirty="0" smtClean="0"/>
          </a:p>
          <a:p>
            <a:endParaRPr lang="en-US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0286" y="2529417"/>
            <a:ext cx="4245429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2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Cuts </a:t>
            </a:r>
            <a:r>
              <a:rPr lang="nl-NL" b="1" dirty="0" err="1" smtClean="0"/>
              <a:t>and</a:t>
            </a:r>
            <a:r>
              <a:rPr lang="nl-NL" b="1" dirty="0" smtClean="0"/>
              <a:t> </a:t>
            </a:r>
            <a:r>
              <a:rPr lang="nl-NL" b="1" dirty="0" err="1" smtClean="0"/>
              <a:t>transitions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>
                <a:hlinkClick r:id="rId2"/>
              </a:rPr>
              <a:t>https://www.youtube.com/watch?v=</a:t>
            </a:r>
            <a:r>
              <a:rPr lang="nl-NL" sz="2000" dirty="0" smtClean="0">
                <a:hlinkClick r:id="rId2"/>
              </a:rPr>
              <a:t>OAH0MoAv2CI</a:t>
            </a:r>
            <a:endParaRPr lang="nl-NL" sz="2000" dirty="0" smtClean="0"/>
          </a:p>
          <a:p>
            <a:pPr marL="0" indent="0">
              <a:buNone/>
            </a:pPr>
            <a:r>
              <a:rPr lang="nl-NL" sz="1200" dirty="0" smtClean="0"/>
              <a:t>	</a:t>
            </a:r>
            <a:r>
              <a:rPr lang="nl-NL" sz="1200" dirty="0" err="1" smtClean="0"/>
              <a:t>you</a:t>
            </a:r>
            <a:r>
              <a:rPr lang="nl-NL" sz="1200" dirty="0" smtClean="0"/>
              <a:t> tube : Duur</a:t>
            </a:r>
            <a:r>
              <a:rPr lang="nl-NL" sz="1200" dirty="0" smtClean="0"/>
              <a:t>: 11 min.</a:t>
            </a:r>
          </a:p>
          <a:p>
            <a:pPr marL="0" indent="0">
              <a:buNone/>
            </a:pPr>
            <a:endParaRPr lang="nl-NL" sz="1200" dirty="0" smtClean="0"/>
          </a:p>
          <a:p>
            <a:r>
              <a:rPr lang="nl-NL" sz="1400" b="1" dirty="0" err="1" smtClean="0"/>
              <a:t>Cutting</a:t>
            </a:r>
            <a:r>
              <a:rPr lang="nl-NL" sz="1400" b="1" dirty="0" smtClean="0"/>
              <a:t> in action</a:t>
            </a:r>
          </a:p>
          <a:p>
            <a:r>
              <a:rPr lang="nl-NL" sz="1400" b="1" dirty="0" smtClean="0"/>
              <a:t>Cut </a:t>
            </a:r>
            <a:r>
              <a:rPr lang="nl-NL" sz="1400" b="1" dirty="0" err="1" smtClean="0"/>
              <a:t>away</a:t>
            </a:r>
            <a:endParaRPr lang="nl-NL" sz="1400" b="1" dirty="0" smtClean="0"/>
          </a:p>
          <a:p>
            <a:r>
              <a:rPr lang="nl-NL" sz="1400" b="1" dirty="0" smtClean="0"/>
              <a:t>Cross </a:t>
            </a:r>
            <a:r>
              <a:rPr lang="nl-NL" sz="1400" b="1" dirty="0" err="1" smtClean="0"/>
              <a:t>cutting</a:t>
            </a:r>
            <a:endParaRPr lang="nl-NL" sz="1400" b="1" dirty="0" smtClean="0"/>
          </a:p>
          <a:p>
            <a:r>
              <a:rPr lang="nl-NL" sz="1400" b="1" dirty="0" err="1" smtClean="0"/>
              <a:t>Jump</a:t>
            </a:r>
            <a:r>
              <a:rPr lang="nl-NL" sz="1400" b="1" dirty="0" smtClean="0"/>
              <a:t> cut</a:t>
            </a:r>
          </a:p>
          <a:p>
            <a:r>
              <a:rPr lang="nl-NL" sz="1400" b="1" dirty="0" smtClean="0"/>
              <a:t>Match cut</a:t>
            </a:r>
          </a:p>
          <a:p>
            <a:r>
              <a:rPr lang="nl-NL" sz="1400" b="1" dirty="0" smtClean="0"/>
              <a:t>Fade in / fade out</a:t>
            </a:r>
          </a:p>
          <a:p>
            <a:r>
              <a:rPr lang="nl-NL" sz="1400" b="1" dirty="0" err="1" smtClean="0"/>
              <a:t>Smach</a:t>
            </a:r>
            <a:r>
              <a:rPr lang="nl-NL" sz="1400" b="1" dirty="0" smtClean="0"/>
              <a:t> cut</a:t>
            </a:r>
          </a:p>
          <a:p>
            <a:r>
              <a:rPr lang="nl-NL" sz="1400" b="1" dirty="0" smtClean="0"/>
              <a:t>Iris</a:t>
            </a:r>
          </a:p>
          <a:p>
            <a:r>
              <a:rPr lang="nl-NL" sz="1400" b="1" dirty="0" err="1" smtClean="0"/>
              <a:t>Wipe</a:t>
            </a:r>
            <a:endParaRPr lang="nl-NL" sz="1400" b="1" dirty="0" smtClean="0"/>
          </a:p>
          <a:p>
            <a:r>
              <a:rPr lang="nl-NL" sz="1400" b="1" dirty="0" err="1" smtClean="0"/>
              <a:t>Invisible</a:t>
            </a:r>
            <a:r>
              <a:rPr lang="nl-NL" sz="1400" b="1" dirty="0" smtClean="0"/>
              <a:t> cut</a:t>
            </a:r>
          </a:p>
          <a:p>
            <a:r>
              <a:rPr lang="nl-NL" sz="1400" b="1" dirty="0" smtClean="0"/>
              <a:t>L- cut</a:t>
            </a:r>
          </a:p>
          <a:p>
            <a:r>
              <a:rPr lang="nl-NL" sz="1400" b="1" dirty="0" smtClean="0"/>
              <a:t>J-cut</a:t>
            </a:r>
          </a:p>
          <a:p>
            <a:pPr marL="0" indent="0">
              <a:buNone/>
            </a:pPr>
            <a:r>
              <a:rPr lang="nl-NL" sz="1400" b="1" dirty="0" smtClean="0"/>
              <a:t>	+</a:t>
            </a:r>
            <a:endParaRPr lang="nl-NL" sz="1400" b="1" dirty="0"/>
          </a:p>
          <a:p>
            <a:r>
              <a:rPr lang="nl-NL" sz="1400" b="1" dirty="0" smtClean="0"/>
              <a:t>Combinaties.</a:t>
            </a:r>
            <a:endParaRPr lang="nl-NL" sz="1400" b="1" dirty="0"/>
          </a:p>
        </p:txBody>
      </p:sp>
      <p:pic>
        <p:nvPicPr>
          <p:cNvPr id="4" name="Afbeelding 3" descr="http://sleung105.qwriting.qc.cuny.edu/files/2010/12/elliptical-editing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090" y="2746420"/>
            <a:ext cx="5756910" cy="2163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559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Parallel montage: cross cutting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 smtClean="0"/>
              <a:t>Parallelmontage</a:t>
            </a:r>
            <a:r>
              <a:rPr lang="en-US" sz="1800" dirty="0" smtClean="0"/>
              <a:t>: </a:t>
            </a:r>
            <a:r>
              <a:rPr lang="en-US" sz="1800" dirty="0" err="1" smtClean="0"/>
              <a:t>om</a:t>
            </a:r>
            <a:r>
              <a:rPr lang="en-US" sz="1800" dirty="0" smtClean="0"/>
              <a:t> en </a:t>
            </a:r>
            <a:r>
              <a:rPr lang="en-US" sz="1800" dirty="0" err="1" smtClean="0"/>
              <a:t>om</a:t>
            </a:r>
            <a:r>
              <a:rPr lang="en-US" sz="1800" dirty="0" smtClean="0"/>
              <a:t> </a:t>
            </a:r>
            <a:r>
              <a:rPr lang="en-US" sz="1800" dirty="0" err="1" smtClean="0"/>
              <a:t>monteren</a:t>
            </a:r>
            <a:r>
              <a:rPr lang="en-US" sz="1800" dirty="0" smtClean="0"/>
              <a:t> van </a:t>
            </a:r>
            <a:r>
              <a:rPr lang="en-US" sz="1800" dirty="0" err="1" smtClean="0"/>
              <a:t>gelijktijdige</a:t>
            </a:r>
            <a:r>
              <a:rPr lang="en-US" sz="1800" dirty="0" smtClean="0"/>
              <a:t> </a:t>
            </a:r>
            <a:r>
              <a:rPr lang="en-US" sz="1800" dirty="0" err="1" smtClean="0"/>
              <a:t>gebeurtenissen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Voorbeeld</a:t>
            </a:r>
            <a:r>
              <a:rPr lang="en-US" b="1" dirty="0" smtClean="0"/>
              <a:t> </a:t>
            </a:r>
            <a:r>
              <a:rPr lang="en-US" b="1" dirty="0" smtClean="0"/>
              <a:t>1</a:t>
            </a:r>
          </a:p>
          <a:p>
            <a:r>
              <a:rPr lang="en-US" b="1" dirty="0">
                <a:hlinkClick r:id="rId2"/>
              </a:rPr>
              <a:t>https://www.youtube.com/watch?v=</a:t>
            </a:r>
            <a:r>
              <a:rPr lang="en-US" b="1" dirty="0" smtClean="0">
                <a:hlinkClick r:id="rId2"/>
              </a:rPr>
              <a:t>7JvPTnGTIOo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err="1" smtClean="0"/>
              <a:t>Voorbeeld</a:t>
            </a:r>
            <a:r>
              <a:rPr lang="en-US" b="1" dirty="0" smtClean="0"/>
              <a:t> 2</a:t>
            </a:r>
          </a:p>
          <a:p>
            <a:r>
              <a:rPr lang="en-US" sz="1300" b="1" i="1" dirty="0" smtClean="0"/>
              <a:t>You tube</a:t>
            </a:r>
            <a:endParaRPr lang="en-US" sz="1300" b="1" i="1" dirty="0" smtClean="0"/>
          </a:p>
          <a:p>
            <a:r>
              <a:rPr lang="en-US" dirty="0">
                <a:hlinkClick r:id="rId3"/>
              </a:rPr>
              <a:t>https://www.youtube.com/watch?v=</a:t>
            </a:r>
            <a:r>
              <a:rPr lang="en-US" dirty="0" smtClean="0">
                <a:hlinkClick r:id="rId3"/>
              </a:rPr>
              <a:t>wIJm19KdVEo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14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Film: </a:t>
            </a:r>
            <a:r>
              <a:rPr lang="nl-NL" b="1" dirty="0" smtClean="0"/>
              <a:t>Editing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Top 10 Most </a:t>
            </a:r>
            <a:r>
              <a:rPr lang="nl-NL" b="1" dirty="0" err="1"/>
              <a:t>Effective</a:t>
            </a:r>
            <a:r>
              <a:rPr lang="nl-NL" b="1" dirty="0"/>
              <a:t> Editing </a:t>
            </a:r>
            <a:r>
              <a:rPr lang="nl-NL" b="1" dirty="0" err="1"/>
              <a:t>Moments</a:t>
            </a:r>
            <a:r>
              <a:rPr lang="nl-NL" b="1" dirty="0"/>
              <a:t> of </a:t>
            </a:r>
            <a:r>
              <a:rPr lang="nl-NL" b="1" dirty="0" err="1"/>
              <a:t>All</a:t>
            </a:r>
            <a:r>
              <a:rPr lang="nl-NL" b="1" dirty="0"/>
              <a:t> </a:t>
            </a:r>
            <a:r>
              <a:rPr lang="nl-NL" b="1" dirty="0" smtClean="0"/>
              <a:t>Time</a:t>
            </a:r>
          </a:p>
          <a:p>
            <a:endParaRPr lang="nl-NL" b="1" dirty="0"/>
          </a:p>
          <a:p>
            <a:r>
              <a:rPr lang="nl-NL" b="1" dirty="0">
                <a:hlinkClick r:id="rId2"/>
              </a:rPr>
              <a:t>https://www.youtube.com/watch?v=</a:t>
            </a:r>
            <a:r>
              <a:rPr lang="nl-NL" b="1" dirty="0" smtClean="0">
                <a:hlinkClick r:id="rId2"/>
              </a:rPr>
              <a:t>lrSXLm2xEqs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3486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Kies 1 van de 10 films uit.</a:t>
            </a:r>
          </a:p>
          <a:p>
            <a:r>
              <a:rPr lang="nl-NL" dirty="0" smtClean="0"/>
              <a:t>Noteer de naam van de film . </a:t>
            </a:r>
          </a:p>
          <a:p>
            <a:r>
              <a:rPr lang="nl-NL" dirty="0" smtClean="0"/>
              <a:t>Zoek een fragment op </a:t>
            </a:r>
            <a:r>
              <a:rPr lang="nl-NL" dirty="0" err="1"/>
              <a:t>Y</a:t>
            </a:r>
            <a:r>
              <a:rPr lang="nl-NL" dirty="0" err="1" smtClean="0"/>
              <a:t>ou</a:t>
            </a:r>
            <a:r>
              <a:rPr lang="nl-NL" dirty="0" smtClean="0"/>
              <a:t> tube van ongeveer 1 minuut: noteer het fragment</a:t>
            </a:r>
          </a:p>
          <a:p>
            <a:r>
              <a:rPr lang="nl-NL" dirty="0" smtClean="0"/>
              <a:t>Tel het aantal shots.</a:t>
            </a:r>
          </a:p>
          <a:p>
            <a:r>
              <a:rPr lang="nl-NL" dirty="0" smtClean="0"/>
              <a:t>Benoem </a:t>
            </a:r>
            <a:r>
              <a:rPr lang="nl-NL" b="1" dirty="0" smtClean="0"/>
              <a:t>de camerastandpunten </a:t>
            </a:r>
            <a:r>
              <a:rPr lang="nl-NL" dirty="0" smtClean="0"/>
              <a:t>van begin tot einde van het fragment</a:t>
            </a:r>
          </a:p>
          <a:p>
            <a:r>
              <a:rPr lang="nl-NL" dirty="0" smtClean="0"/>
              <a:t>Benoem </a:t>
            </a:r>
            <a:r>
              <a:rPr lang="nl-NL" b="1" dirty="0" smtClean="0"/>
              <a:t>de overgangen </a:t>
            </a:r>
            <a:r>
              <a:rPr lang="nl-NL" dirty="0" smtClean="0"/>
              <a:t>( cuts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transitions</a:t>
            </a:r>
            <a:r>
              <a:rPr lang="nl-NL" dirty="0" smtClean="0"/>
              <a:t> )  tussen </a:t>
            </a:r>
            <a:r>
              <a:rPr lang="nl-NL" smtClean="0"/>
              <a:t>de filmbeelden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6240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199</Words>
  <Application>Microsoft Macintosh PowerPoint</Application>
  <PresentationFormat>Diavoorstelling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Camera: montage.</vt:lpstr>
      <vt:lpstr>Camera / perspectief: cinematografie: shots</vt:lpstr>
      <vt:lpstr>Cuts and transitions</vt:lpstr>
      <vt:lpstr>Parallel montage: cross cutting</vt:lpstr>
      <vt:lpstr>Film: Editing</vt:lpstr>
      <vt:lpstr>Opdracht: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Camera: montage en geluid.</dc:title>
  <dc:creator>Gebruiker</dc:creator>
  <cp:lastModifiedBy>Gebruiker</cp:lastModifiedBy>
  <cp:revision>15</cp:revision>
  <dcterms:created xsi:type="dcterms:W3CDTF">2016-04-03T13:19:26Z</dcterms:created>
  <dcterms:modified xsi:type="dcterms:W3CDTF">2017-04-04T12:57:55Z</dcterms:modified>
</cp:coreProperties>
</file>